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8" r:id="rId6"/>
    <p:sldId id="292" r:id="rId7"/>
    <p:sldId id="264" r:id="rId8"/>
    <p:sldId id="296" r:id="rId9"/>
    <p:sldId id="268" r:id="rId10"/>
    <p:sldId id="297" r:id="rId11"/>
    <p:sldId id="287" r:id="rId12"/>
    <p:sldId id="288" r:id="rId13"/>
    <p:sldId id="293" r:id="rId14"/>
    <p:sldId id="295" r:id="rId15"/>
    <p:sldId id="290" r:id="rId16"/>
    <p:sldId id="291" r:id="rId17"/>
    <p:sldId id="276" r:id="rId18"/>
    <p:sldId id="29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3204" autoAdjust="0"/>
  </p:normalViewPr>
  <p:slideViewPr>
    <p:cSldViewPr snapToGrid="0">
      <p:cViewPr varScale="1">
        <p:scale>
          <a:sx n="89" d="100"/>
          <a:sy n="89" d="100"/>
        </p:scale>
        <p:origin x="418" y="82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6/5/2024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6/5/2024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979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22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772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741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656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281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728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29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5741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519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businessworks.com/blog/prototyping-in-software-development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geeksforgeeks.org/software-engineering-prototyping-model/#advantages-of-prototyping-model" TargetMode="External"/><Relationship Id="rId4" Type="http://schemas.openxmlformats.org/officeDocument/2006/relationships/hyperlink" Target="https://www.techtarget.com/searchcio/definition/Prototyping-Mode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/>
              <a:t>Phase &amp;</a:t>
            </a:r>
            <a:br>
              <a:rPr lang="en-US" dirty="0"/>
            </a:br>
            <a:r>
              <a:rPr lang="en-US" dirty="0"/>
              <a:t>prototyping</a:t>
            </a:r>
            <a:br>
              <a:rPr lang="en-US" dirty="0"/>
            </a:br>
            <a:r>
              <a:rPr lang="en-US" sz="2000" dirty="0"/>
              <a:t>by skye, Neil, Omar, 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/>
          <a:lstStyle/>
          <a:p>
            <a:r>
              <a:rPr lang="en-US" dirty="0"/>
              <a:t>prototyping</a:t>
            </a:r>
            <a:br>
              <a:rPr lang="en-US" dirty="0"/>
            </a:br>
            <a:r>
              <a:rPr lang="en-US" dirty="0"/>
              <a:t>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1" y="2325357"/>
            <a:ext cx="6597650" cy="439484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Handmade drawings.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Wireframe.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Clickable.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3D Printing / Physical Model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Roleplay through virtual or augmented reality.</a:t>
            </a:r>
          </a:p>
          <a:p>
            <a:pPr>
              <a:lnSpc>
                <a:spcPct val="100000"/>
              </a:lnSpc>
            </a:pP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“If a picture is worth a thousand words,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then a prototype is worth a thousand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meetings.”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755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1975" y="-1968542"/>
            <a:ext cx="6594768" cy="5537284"/>
          </a:xfrm>
        </p:spPr>
        <p:txBody>
          <a:bodyPr/>
          <a:lstStyle/>
          <a:p>
            <a:r>
              <a:rPr lang="en-US" dirty="0"/>
              <a:t>prototyping</a:t>
            </a:r>
            <a:br>
              <a:rPr lang="en-US" dirty="0"/>
            </a:br>
            <a:r>
              <a:rPr lang="en-US" dirty="0"/>
              <a:t>pros &amp;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261975" y="1453755"/>
            <a:ext cx="8326034" cy="55372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 b="1" u="sng" dirty="0"/>
              <a:t>Pros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Quick customer feedback.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Increase customer satisfaction.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It can be used for future projects.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Missing functionality, and errors are easily detected.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b="1" u="sng" dirty="0"/>
              <a:t>Cons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Costly.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Documentation.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Customers sometimes demand to release the product </a:t>
            </a:r>
            <a:br>
              <a:rPr lang="en-US" sz="2000" dirty="0"/>
            </a:br>
            <a:r>
              <a:rPr lang="en-US" sz="2000" dirty="0"/>
              <a:t>as soon as possible.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Customers might lose interest in the project.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34800" y="6354763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151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/>
          <a:lstStyle/>
          <a:p>
            <a:r>
              <a:rPr lang="en-US" dirty="0"/>
              <a:t>prototyping</a:t>
            </a:r>
            <a:br>
              <a:rPr lang="en-US" dirty="0"/>
            </a:br>
            <a:r>
              <a:rPr lang="en-US" dirty="0"/>
              <a:t>when to use it?​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5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Prototyping can be used in the following situations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receive early feedback.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Requirements were not clear.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Requirements change often.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used for user interfaces.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Demonstrate technical feasibility.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270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2039341"/>
          </a:xfrm>
        </p:spPr>
        <p:txBody>
          <a:bodyPr/>
          <a:lstStyle/>
          <a:p>
            <a:r>
              <a:rPr lang="en-US" dirty="0"/>
              <a:t>prototyping</a:t>
            </a:r>
            <a:br>
              <a:rPr lang="en-US" dirty="0"/>
            </a:br>
            <a:r>
              <a:rPr lang="en-US" dirty="0"/>
              <a:t>how does it compare</a:t>
            </a:r>
            <a:br>
              <a:rPr lang="en-US" dirty="0"/>
            </a:br>
            <a:r>
              <a:rPr lang="en-US" dirty="0"/>
              <a:t>w/ other approaches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492136-277B-808E-9D1B-052735920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6752" y="3253740"/>
            <a:ext cx="7889768" cy="3006531"/>
          </a:xfrm>
        </p:spPr>
        <p:txBody>
          <a:bodyPr>
            <a:normAutofit/>
          </a:bodyPr>
          <a:lstStyle/>
          <a:p>
            <a:r>
              <a:rPr lang="en-US" dirty="0"/>
              <a:t>Here are some main key points of how prototyping compares with other approaches.</a:t>
            </a:r>
          </a:p>
          <a:p>
            <a:pPr lvl="1"/>
            <a:r>
              <a:rPr lang="en-US" dirty="0"/>
              <a:t>Purpose.</a:t>
            </a:r>
          </a:p>
          <a:p>
            <a:pPr lvl="1"/>
            <a:r>
              <a:rPr lang="en-US" dirty="0"/>
              <a:t>Approach.</a:t>
            </a:r>
          </a:p>
          <a:p>
            <a:pPr lvl="1"/>
            <a:r>
              <a:rPr lang="en-US" dirty="0"/>
              <a:t>Feedback.</a:t>
            </a:r>
          </a:p>
          <a:p>
            <a:pPr lvl="1"/>
            <a:r>
              <a:rPr lang="en-US" dirty="0"/>
              <a:t>Scope.</a:t>
            </a:r>
          </a:p>
          <a:p>
            <a:pPr lvl="1"/>
            <a:r>
              <a:rPr lang="en-US" dirty="0"/>
              <a:t>Flexibility.</a:t>
            </a:r>
          </a:p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065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/>
          </a:bodyPr>
          <a:lstStyle/>
          <a:p>
            <a:r>
              <a:rPr lang="en-US" dirty="0"/>
              <a:t>Skye, Neil, Omar, Ben</a:t>
            </a:r>
          </a:p>
          <a:p>
            <a:r>
              <a:rPr lang="en-US" dirty="0"/>
              <a:t>SAIT Object Oriented Software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6339" y="-991217"/>
            <a:ext cx="5528217" cy="2685383"/>
          </a:xfrm>
        </p:spPr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38" y="1732985"/>
            <a:ext cx="5528217" cy="2029969"/>
          </a:xfrm>
        </p:spPr>
        <p:txBody>
          <a:bodyPr bIns="0">
            <a:normAutofit fontScale="77500" lnSpcReduction="20000"/>
          </a:bodyPr>
          <a:lstStyle/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https://sparkbusinessworks.com/blog/prototyping-in-software-development/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4" tooltip="https://www.techtarget.com/searchcio/definition/prototyping-mode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https://www.techtarget.com/searchcio/definition/Prototyping-Model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5" tooltip="https://www.geeksforgeeks.org/software-engineering-prototyping-model/#advantages-of-prototyping-mode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https://www.geeksforgeeks.org/software-engineering-prototyping-model/#advantages-of-prototyping-model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714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r>
              <a:rPr lang="en-US" dirty="0"/>
              <a:t>phase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phase</a:t>
            </a:r>
            <a:br>
              <a:rPr lang="en-US" dirty="0"/>
            </a:br>
            <a:r>
              <a:rPr lang="en-US" dirty="0"/>
              <a:t>What is it?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Phased is an approach that describes the process of introducing a new project or product in stages.</a:t>
            </a:r>
          </a:p>
          <a:p>
            <a:pPr>
              <a:lnSpc>
                <a:spcPct val="100000"/>
              </a:lnSpc>
            </a:pPr>
            <a:r>
              <a:rPr lang="en-US" dirty="0"/>
              <a:t>Phased breaks down projects into smaller chunks, each with their own goals and timelines. Basically, breaking it down into little separate projects.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336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/>
          <a:lstStyle/>
          <a:p>
            <a:r>
              <a:rPr lang="en-US" dirty="0"/>
              <a:t>Phase</a:t>
            </a:r>
            <a:br>
              <a:rPr lang="en-US" dirty="0"/>
            </a:br>
            <a:r>
              <a:rPr lang="en-US" dirty="0"/>
              <a:t>What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1" y="2325358"/>
            <a:ext cx="6597650" cy="329565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This approach gives organizations and teams plenty of time to test all parts of their product or service before launching it to the consumer.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Each stage can be treated as an individual project with its own objectives, requirements, and timeline.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0962" y="-1103128"/>
            <a:ext cx="6594768" cy="5537284"/>
          </a:xfrm>
        </p:spPr>
        <p:txBody>
          <a:bodyPr/>
          <a:lstStyle/>
          <a:p>
            <a:r>
              <a:rPr lang="en-US" dirty="0"/>
              <a:t>phase</a:t>
            </a:r>
            <a:br>
              <a:rPr lang="en-US" dirty="0"/>
            </a:br>
            <a:r>
              <a:rPr lang="en-US" dirty="0"/>
              <a:t>pros &amp;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310962" y="2417141"/>
            <a:ext cx="8326034" cy="55372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 b="1" u="sng" dirty="0"/>
              <a:t>Pros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Reduced risk.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More time to train employees and organization members.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Improved customer feedback.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b="1" u="sng" dirty="0"/>
              <a:t>Cons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Increased costs.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Potential delays in system availability.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Risk of turnover.</a:t>
            </a:r>
          </a:p>
          <a:p>
            <a:pPr>
              <a:lnSpc>
                <a:spcPct val="110000"/>
              </a:lnSpc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34800" y="6354763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182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/>
          <a:lstStyle/>
          <a:p>
            <a:r>
              <a:rPr lang="en-US" dirty="0"/>
              <a:t>Phase</a:t>
            </a:r>
            <a:br>
              <a:rPr lang="en-US" dirty="0"/>
            </a:br>
            <a:r>
              <a:rPr lang="en-US" dirty="0"/>
              <a:t>when to use it?​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4" y="2590800"/>
            <a:ext cx="9389287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u="sng" dirty="0"/>
              <a:t>Large Scaled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managing large projects, with multiple teams, and stakeholders.</a:t>
            </a:r>
          </a:p>
          <a:p>
            <a:endParaRPr lang="en-US" dirty="0"/>
          </a:p>
          <a:p>
            <a:r>
              <a:rPr lang="en-US" sz="2000" b="1" u="sng" dirty="0"/>
              <a:t>Regulated Environments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industries with strict regulatory requirements.</a:t>
            </a:r>
          </a:p>
          <a:p>
            <a:endParaRPr lang="en-US" dirty="0"/>
          </a:p>
          <a:p>
            <a:r>
              <a:rPr lang="en-US" sz="2000" b="1" u="sng" dirty="0"/>
              <a:t>Risk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projects where risk management is a top priority.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2039341"/>
          </a:xfrm>
        </p:spPr>
        <p:txBody>
          <a:bodyPr/>
          <a:lstStyle/>
          <a:p>
            <a:r>
              <a:rPr lang="en-US" dirty="0"/>
              <a:t>phase</a:t>
            </a:r>
            <a:br>
              <a:rPr lang="en-US" dirty="0"/>
            </a:br>
            <a:r>
              <a:rPr lang="en-US" dirty="0"/>
              <a:t>how does it compare</a:t>
            </a:r>
            <a:br>
              <a:rPr lang="en-US" dirty="0"/>
            </a:br>
            <a:r>
              <a:rPr lang="en-US" dirty="0"/>
              <a:t>w/ other approaches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492136-277B-808E-9D1B-052735920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6752" y="3253740"/>
            <a:ext cx="7889768" cy="3006531"/>
          </a:xfrm>
        </p:spPr>
        <p:txBody>
          <a:bodyPr>
            <a:normAutofit/>
          </a:bodyPr>
          <a:lstStyle/>
          <a:p>
            <a:r>
              <a:rPr lang="en-US" dirty="0"/>
              <a:t>Mainly differentiates to the other approaches because each certain step must be completed to progress onto the next step of the project.</a:t>
            </a:r>
          </a:p>
          <a:p>
            <a:r>
              <a:rPr lang="en-US" dirty="0"/>
              <a:t>Each with their own distinct objectives and milestones.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409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r>
              <a:rPr lang="en-US" dirty="0"/>
              <a:t>prototyping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810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prototyping</a:t>
            </a:r>
            <a:br>
              <a:rPr lang="en-US" dirty="0"/>
            </a:br>
            <a:r>
              <a:rPr lang="en-US" dirty="0"/>
              <a:t>What is it?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Prototyping in software development is a simulation of how a real product will work and feel. It’s used for design feedback and user testing.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Like creating a blueprint.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Focus on core functionality.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Process of designing a mock-up.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50830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{47477FAA-EC91-49A5-954F-D67EDBEBD5FC}tf33968143_win32</Template>
  <TotalTime>93</TotalTime>
  <Words>536</Words>
  <Application>Microsoft Office PowerPoint</Application>
  <PresentationFormat>Widescreen</PresentationFormat>
  <Paragraphs>103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Avenir Next LT Pro</vt:lpstr>
      <vt:lpstr>Calibri</vt:lpstr>
      <vt:lpstr>Custom</vt:lpstr>
      <vt:lpstr>Phase &amp; prototyping by skye, Neil, Omar, Ben</vt:lpstr>
      <vt:lpstr>phase</vt:lpstr>
      <vt:lpstr> phase What is it?</vt:lpstr>
      <vt:lpstr>Phase What is it?</vt:lpstr>
      <vt:lpstr>phase pros &amp; cons</vt:lpstr>
      <vt:lpstr>Phase when to use it?​</vt:lpstr>
      <vt:lpstr>phase how does it compare w/ other approaches</vt:lpstr>
      <vt:lpstr>prototyping</vt:lpstr>
      <vt:lpstr> prototyping What is it?</vt:lpstr>
      <vt:lpstr>prototyping types</vt:lpstr>
      <vt:lpstr>prototyping pros &amp; cons</vt:lpstr>
      <vt:lpstr>prototyping when to use it?​</vt:lpstr>
      <vt:lpstr>prototyping how does it compare w/ other approaches</vt:lpstr>
      <vt:lpstr>THANK YOU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Dillon Waddell</dc:creator>
  <cp:lastModifiedBy>Dillon Waddell</cp:lastModifiedBy>
  <cp:revision>19</cp:revision>
  <dcterms:created xsi:type="dcterms:W3CDTF">2024-06-05T18:40:04Z</dcterms:created>
  <dcterms:modified xsi:type="dcterms:W3CDTF">2024-06-05T20:13:20Z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